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5" r:id="rId1"/>
  </p:sldMasterIdLst>
  <p:sldIdLst>
    <p:sldId id="256" r:id="rId2"/>
    <p:sldId id="258" r:id="rId3"/>
    <p:sldId id="260" r:id="rId4"/>
    <p:sldId id="257" r:id="rId5"/>
    <p:sldId id="264" r:id="rId6"/>
    <p:sldId id="265" r:id="rId7"/>
    <p:sldId id="272" r:id="rId8"/>
    <p:sldId id="268" r:id="rId9"/>
    <p:sldId id="269" r:id="rId10"/>
    <p:sldId id="270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4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4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31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371167" y="1872204"/>
            <a:ext cx="4586800" cy="35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6234097" y="1872204"/>
            <a:ext cx="4586800" cy="35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s-CL" smtClean="0"/>
              <a:pPr algn="ctr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204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0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98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6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56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3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4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56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B0DB6-F5C7-45FB-8CF3-31B45F9C2DAC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0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256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Reforzamos lo visto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Miércoles 19 de agosto del 2020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349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1259" t="14554" r="32296" b="5625"/>
          <a:stretch/>
        </p:blipFill>
        <p:spPr>
          <a:xfrm>
            <a:off x="1907177" y="274320"/>
            <a:ext cx="4741818" cy="58390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3167" t="16518" r="33000" b="5268"/>
          <a:stretch/>
        </p:blipFill>
        <p:spPr>
          <a:xfrm>
            <a:off x="6609807" y="274320"/>
            <a:ext cx="4402184" cy="583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6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154" t="13839" r="31645" b="5982"/>
          <a:stretch/>
        </p:blipFill>
        <p:spPr>
          <a:xfrm>
            <a:off x="1201783" y="391887"/>
            <a:ext cx="4970417" cy="58652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3326" t="13603" r="32568" b="5699"/>
          <a:stretch/>
        </p:blipFill>
        <p:spPr>
          <a:xfrm>
            <a:off x="6172200" y="372868"/>
            <a:ext cx="4437530" cy="590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25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862" t="13839" r="31795" b="4197"/>
          <a:stretch/>
        </p:blipFill>
        <p:spPr>
          <a:xfrm>
            <a:off x="1136470" y="382385"/>
            <a:ext cx="4728754" cy="59958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1661" t="14018" r="31995" b="5089"/>
          <a:stretch/>
        </p:blipFill>
        <p:spPr>
          <a:xfrm>
            <a:off x="5865224" y="382385"/>
            <a:ext cx="4728755" cy="59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6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1740" t="15982" r="25469" b="6161"/>
          <a:stretch/>
        </p:blipFill>
        <p:spPr>
          <a:xfrm>
            <a:off x="1449978" y="470263"/>
            <a:ext cx="3033279" cy="58260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7845" t="22589" r="50068" b="12589"/>
          <a:stretch/>
        </p:blipFill>
        <p:spPr>
          <a:xfrm>
            <a:off x="7262950" y="470263"/>
            <a:ext cx="3540033" cy="58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1640" t="17054" r="31895" b="5625"/>
          <a:stretch/>
        </p:blipFill>
        <p:spPr>
          <a:xfrm>
            <a:off x="1236488" y="286603"/>
            <a:ext cx="2238231" cy="59094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8448" t="24911" r="23362" b="13303"/>
          <a:stretch/>
        </p:blipFill>
        <p:spPr>
          <a:xfrm>
            <a:off x="4180113" y="1349345"/>
            <a:ext cx="6270172" cy="451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3970" t="45089" r="35008" b="23125"/>
          <a:stretch/>
        </p:blipFill>
        <p:spPr>
          <a:xfrm>
            <a:off x="892815" y="1015636"/>
            <a:ext cx="5147575" cy="29652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25537" t="34197" r="50268" b="27768"/>
          <a:stretch/>
        </p:blipFill>
        <p:spPr>
          <a:xfrm>
            <a:off x="7565385" y="3224447"/>
            <a:ext cx="3148149" cy="278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139" t="69554" r="27979" b="4911"/>
          <a:stretch/>
        </p:blipFill>
        <p:spPr>
          <a:xfrm>
            <a:off x="4062549" y="3575909"/>
            <a:ext cx="7328570" cy="22931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6541" t="22768" r="27076" b="42946"/>
          <a:stretch/>
        </p:blipFill>
        <p:spPr>
          <a:xfrm>
            <a:off x="599258" y="330442"/>
            <a:ext cx="7292340" cy="303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642" t="14911" r="26774" b="44375"/>
          <a:stretch/>
        </p:blipFill>
        <p:spPr>
          <a:xfrm>
            <a:off x="365761" y="286603"/>
            <a:ext cx="6061165" cy="29783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3127" t="16518" r="24868" b="32768"/>
          <a:stretch/>
        </p:blipFill>
        <p:spPr>
          <a:xfrm>
            <a:off x="5303521" y="2926079"/>
            <a:ext cx="6766560" cy="37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9168" y="248194"/>
            <a:ext cx="9449600" cy="2151011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es-MX" sz="2667" u="sng" dirty="0">
                <a:solidFill>
                  <a:schemeClr val="bg1"/>
                </a:solidFill>
              </a:rPr>
              <a:t>Trufas de chocolate.</a:t>
            </a:r>
            <a:r>
              <a:rPr lang="es-MX" sz="2667" dirty="0">
                <a:solidFill>
                  <a:schemeClr val="bg1"/>
                </a:solidFill>
              </a:rPr>
              <a:t/>
            </a:r>
            <a:br>
              <a:rPr lang="es-MX" sz="2667" dirty="0">
                <a:solidFill>
                  <a:schemeClr val="bg1"/>
                </a:solidFill>
              </a:rPr>
            </a:br>
            <a:r>
              <a:rPr lang="es-CL" sz="2000" dirty="0">
                <a:solidFill>
                  <a:schemeClr val="bg1"/>
                </a:solidFill>
              </a:rPr>
              <a:t>Receta para 20 trufas (</a:t>
            </a:r>
            <a:r>
              <a:rPr lang="es-CL" sz="2000" dirty="0" err="1">
                <a:solidFill>
                  <a:schemeClr val="bg1"/>
                </a:solidFill>
              </a:rPr>
              <a:t>aprox</a:t>
            </a:r>
            <a:r>
              <a:rPr lang="es-CL" sz="2000" dirty="0">
                <a:solidFill>
                  <a:schemeClr val="bg1"/>
                </a:solidFill>
              </a:rPr>
              <a:t>) </a:t>
            </a:r>
            <a:r>
              <a:rPr lang="es-CL" sz="2000" dirty="0" smtClean="0">
                <a:solidFill>
                  <a:schemeClr val="bg1"/>
                </a:solidFill>
              </a:rPr>
              <a:t/>
            </a:r>
            <a:br>
              <a:rPr lang="es-CL" sz="2000" dirty="0" smtClean="0">
                <a:solidFill>
                  <a:schemeClr val="bg1"/>
                </a:solidFill>
              </a:rPr>
            </a:br>
            <a:r>
              <a:rPr lang="es-CL" sz="2000" dirty="0">
                <a:solidFill>
                  <a:schemeClr val="bg1"/>
                </a:solidFill>
              </a:rPr>
              <a:t/>
            </a:r>
            <a:br>
              <a:rPr lang="es-CL" sz="2000" dirty="0">
                <a:solidFill>
                  <a:schemeClr val="bg1"/>
                </a:solidFill>
              </a:rPr>
            </a:br>
            <a:r>
              <a:rPr lang="es-CL" sz="2000" dirty="0">
                <a:solidFill>
                  <a:schemeClr val="bg1"/>
                </a:solidFill>
              </a:rPr>
              <a:t>1 queque de chocolate (400 gr </a:t>
            </a:r>
            <a:r>
              <a:rPr lang="es-CL" sz="2000" dirty="0" err="1">
                <a:solidFill>
                  <a:schemeClr val="bg1"/>
                </a:solidFill>
              </a:rPr>
              <a:t>aprox</a:t>
            </a:r>
            <a:r>
              <a:rPr lang="es-CL" sz="2000" dirty="0">
                <a:solidFill>
                  <a:schemeClr val="bg1"/>
                </a:solidFill>
              </a:rPr>
              <a:t>) </a:t>
            </a:r>
            <a:br>
              <a:rPr lang="es-CL" sz="2000" dirty="0">
                <a:solidFill>
                  <a:schemeClr val="bg1"/>
                </a:solidFill>
              </a:rPr>
            </a:br>
            <a:r>
              <a:rPr lang="es-CL" sz="2000" dirty="0">
                <a:solidFill>
                  <a:schemeClr val="bg1"/>
                </a:solidFill>
              </a:rPr>
              <a:t>4 cucharadas de manjar (60 gr </a:t>
            </a:r>
            <a:r>
              <a:rPr lang="es-CL" sz="2000" dirty="0" err="1">
                <a:solidFill>
                  <a:schemeClr val="bg1"/>
                </a:solidFill>
              </a:rPr>
              <a:t>aprox</a:t>
            </a:r>
            <a:r>
              <a:rPr lang="es-CL" sz="2000" dirty="0">
                <a:solidFill>
                  <a:schemeClr val="bg1"/>
                </a:solidFill>
              </a:rPr>
              <a:t>) </a:t>
            </a:r>
            <a:br>
              <a:rPr lang="es-CL" sz="2000" dirty="0">
                <a:solidFill>
                  <a:schemeClr val="bg1"/>
                </a:solidFill>
              </a:rPr>
            </a:br>
            <a:r>
              <a:rPr lang="es-CL" sz="2000" dirty="0">
                <a:solidFill>
                  <a:schemeClr val="bg1"/>
                </a:solidFill>
              </a:rPr>
              <a:t>1 taza Chocolate cobertura (150 gr </a:t>
            </a:r>
            <a:r>
              <a:rPr lang="es-CL" sz="2000" dirty="0" err="1">
                <a:solidFill>
                  <a:schemeClr val="bg1"/>
                </a:solidFill>
              </a:rPr>
              <a:t>aprox</a:t>
            </a:r>
            <a:r>
              <a:rPr lang="es-CL" sz="2000" dirty="0">
                <a:solidFill>
                  <a:schemeClr val="bg1"/>
                </a:solidFill>
              </a:rPr>
              <a:t>) </a:t>
            </a:r>
            <a:br>
              <a:rPr lang="es-CL" sz="2000" dirty="0">
                <a:solidFill>
                  <a:schemeClr val="bg1"/>
                </a:solidFill>
              </a:rPr>
            </a:br>
            <a:r>
              <a:rPr lang="es-CL" sz="2000" dirty="0">
                <a:solidFill>
                  <a:schemeClr val="bg1"/>
                </a:solidFill>
              </a:rPr>
              <a:t>Chips de chocolate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71168" y="2917392"/>
            <a:ext cx="4572433" cy="3053917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MX" dirty="0" smtClean="0"/>
              <a:t>Si quiero preparar el doble de la receta ¿Qué tengo que hacer?</a:t>
            </a:r>
            <a:endParaRPr lang="es-C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6233968" y="2917392"/>
            <a:ext cx="4586433" cy="3053917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es-MX" dirty="0" smtClean="0"/>
              <a:t>Y si quiero preparar el triple de la receta?</a:t>
            </a:r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s-CL" smtClean="0"/>
              <a:pPr algn="ctr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413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Contar hasta 1000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Jueves 27de </a:t>
            </a:r>
            <a:r>
              <a:rPr lang="es-MX" dirty="0" smtClean="0"/>
              <a:t>agosto del 2020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04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58141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2765" t="16518" r="31293" b="4554"/>
          <a:stretch/>
        </p:blipFill>
        <p:spPr>
          <a:xfrm>
            <a:off x="587829" y="382385"/>
            <a:ext cx="4676503" cy="57737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9855" t="14732" r="31694" b="5624"/>
          <a:stretch/>
        </p:blipFill>
        <p:spPr>
          <a:xfrm>
            <a:off x="5264332" y="382385"/>
            <a:ext cx="5003075" cy="582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477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95</TotalTime>
  <Words>46</Words>
  <Application>Microsoft Office PowerPoint</Application>
  <PresentationFormat>Panorámica</PresentationFormat>
  <Paragraphs>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Retrospección</vt:lpstr>
      <vt:lpstr>Reforzamos lo visto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Trufas de chocolate. Receta para 20 trufas (aprox)   1 queque de chocolate (400 gr aprox)  4 cucharadas de manjar (60 gr aprox)  1 taza Chocolate cobertura (150 gr aprox)  Chips de chocolate</vt:lpstr>
      <vt:lpstr>Contar hasta 1000</vt:lpstr>
      <vt:lpstr> 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Reforzamos lo visto</dc:title>
  <dc:creator>ALINCOLN</dc:creator>
  <cp:lastModifiedBy>ALINCOLN</cp:lastModifiedBy>
  <cp:revision>10</cp:revision>
  <dcterms:created xsi:type="dcterms:W3CDTF">2020-08-13T01:36:09Z</dcterms:created>
  <dcterms:modified xsi:type="dcterms:W3CDTF">2020-08-13T15:48:37Z</dcterms:modified>
</cp:coreProperties>
</file>